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1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0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025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120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58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95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0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4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8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5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3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6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3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4959-550B-41B5-923E-A70FD7B91EBD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E16E50-9DBC-4952-AB00-23616C5F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4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281" y="1155284"/>
            <a:ext cx="7766936" cy="164630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SOCIAL OUTREACH PROGRAMME 2016-17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72" y="3335629"/>
            <a:ext cx="9878096" cy="1812104"/>
          </a:xfrm>
        </p:spPr>
        <p:txBody>
          <a:bodyPr>
            <a:normAutofit/>
          </a:bodyPr>
          <a:lstStyle/>
          <a:p>
            <a:endParaRPr lang="en-US" sz="2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Not All Of Us Can Do Great Things, But We Can Do Small Things With Great Love</a:t>
            </a: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 Blessed Mother Theresa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021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15155" y="1"/>
            <a:ext cx="11526591" cy="6041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ATTENDANCE SHEET</a:t>
            </a:r>
          </a:p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Name:_______________________________________   Class:________ </a:t>
            </a:r>
            <a:r>
              <a:rPr lang="en-US" sz="2000" b="1" dirty="0" err="1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Rollno</a:t>
            </a:r>
            <a:r>
              <a:rPr lang="en-US" sz="2000" b="1" dirty="0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: </a:t>
            </a:r>
            <a:r>
              <a:rPr lang="en-US" sz="2000" b="1" dirty="0" smtClean="0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_____________</a:t>
            </a:r>
          </a:p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b="1" dirty="0" smtClean="0">
              <a:solidFill>
                <a:schemeClr val="tx1"/>
              </a:solidFill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Name </a:t>
            </a:r>
            <a:r>
              <a:rPr lang="en-US" sz="2000" b="1" dirty="0">
                <a:solidFill>
                  <a:schemeClr val="tx1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of the Organization:________________________________________________________  </a:t>
            </a:r>
            <a:endParaRPr lang="en-US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80977"/>
              </p:ext>
            </p:extLst>
          </p:nvPr>
        </p:nvGraphicFramePr>
        <p:xfrm>
          <a:off x="734095" y="2562892"/>
          <a:ext cx="9298547" cy="27894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2885"/>
                <a:gridCol w="1268554"/>
                <a:gridCol w="5167834"/>
                <a:gridCol w="1999274"/>
              </a:tblGrid>
              <a:tr h="309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Date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Time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Nature of Work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Sign by </a:t>
                      </a:r>
                      <a:r>
                        <a:rPr lang="en-US" sz="2000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Authorised</a:t>
                      </a: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Authority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</a:tr>
              <a:tr h="454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</a:tr>
              <a:tr h="454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 </a:t>
                      </a: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</a:tr>
              <a:tr h="454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</a:tr>
              <a:tr h="454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haroni" panose="02010803020104030203" pitchFamily="2" charset="-79"/>
                        <a:ea typeface="Calibri" panose="020F0502020204030204" pitchFamily="34" charset="0"/>
                        <a:cs typeface="Aharoni" panose="02010803020104030203" pitchFamily="2" charset="-79"/>
                      </a:endParaRPr>
                    </a:p>
                  </a:txBody>
                  <a:tcPr marL="60120" marR="601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35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LETTER FROM THE ORGANIZATION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104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 letter stating your:  </a:t>
            </a: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Name</a:t>
            </a: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Roll no</a:t>
            </a: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number of hours you worked for </a:t>
            </a: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nature of work. 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643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98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SOCIAL OUTREACH REPORT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 detailed report (more than 100 words) of your overall experience 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812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LAST YEAR’S ORGANIZATIONS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NAVJEET SOCIETY, BANDRA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SNEHALAYA SPECIAL SCHOOL, MIRAROAD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SNEHASADAN, ANDHERI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SONG-BOUND 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4043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LAST YEAR’S ORGANIZATIONS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2891"/>
            <a:ext cx="8596668" cy="43284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UMED, VASAI(W)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CARDINAL GRACIAS HOSPITAL, VASAI(W)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PRAYATNA, ORLEM, MALAD(W)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ST. CATHERINE’S HOME FOR THE AGED, ANDHERI(E)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ST. CATHERINE’S HOME, BANDRA(W) 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SPASTIC SOCIETY, BANDRA(W)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ADAPT</a:t>
            </a:r>
          </a:p>
          <a:p>
            <a:pPr marL="0" indent="0">
              <a:buNone/>
            </a:pP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37329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147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Arial</vt:lpstr>
      <vt:lpstr>Calibri</vt:lpstr>
      <vt:lpstr>Trebuchet MS</vt:lpstr>
      <vt:lpstr>Wingdings 3</vt:lpstr>
      <vt:lpstr>Facet</vt:lpstr>
      <vt:lpstr>SOCIAL OUTREACH PROGRAMME 2016-17</vt:lpstr>
      <vt:lpstr>PowerPoint Presentation</vt:lpstr>
      <vt:lpstr>LETTER FROM THE ORGANIZATION</vt:lpstr>
      <vt:lpstr>SOCIAL OUTREACH REPORT</vt:lpstr>
      <vt:lpstr>LAST YEAR’S ORGANIZATIONS </vt:lpstr>
      <vt:lpstr>LAST YEAR’S ORGANIZATIONS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OUTREACH PROGRAMME 2016-17</dc:title>
  <dc:creator>staff</dc:creator>
  <cp:lastModifiedBy>staff</cp:lastModifiedBy>
  <cp:revision>7</cp:revision>
  <dcterms:created xsi:type="dcterms:W3CDTF">2016-06-25T06:19:55Z</dcterms:created>
  <dcterms:modified xsi:type="dcterms:W3CDTF">2016-06-25T07:11:26Z</dcterms:modified>
</cp:coreProperties>
</file>